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sldIdLst>
    <p:sldId id="256" r:id="rId2"/>
    <p:sldId id="257" r:id="rId3"/>
    <p:sldId id="258" r:id="rId4"/>
    <p:sldId id="264" r:id="rId5"/>
    <p:sldId id="261" r:id="rId6"/>
    <p:sldId id="263" r:id="rId7"/>
    <p:sldId id="270" r:id="rId8"/>
    <p:sldId id="271" r:id="rId9"/>
    <p:sldId id="267" r:id="rId10"/>
    <p:sldId id="268" r:id="rId11"/>
    <p:sldId id="269" r:id="rId12"/>
    <p:sldId id="274" r:id="rId13"/>
    <p:sldId id="272" r:id="rId14"/>
    <p:sldId id="273" r:id="rId15"/>
    <p:sldId id="275"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5" d="100"/>
          <a:sy n="65" d="100"/>
        </p:scale>
        <p:origin x="-1296" y="-6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png>
</file>

<file path=ppt/media/image13.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8991600" y="3048"/>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25146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2" name="Rectangle 11"/>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Subtitle 8"/>
          <p:cNvSpPr>
            <a:spLocks noGrp="1"/>
          </p:cNvSpPr>
          <p:nvPr>
            <p:ph type="subTitle" idx="1"/>
          </p:nvPr>
        </p:nvSpPr>
        <p:spPr>
          <a:xfrm>
            <a:off x="1371600" y="2819400"/>
            <a:ext cx="6400800" cy="1752600"/>
          </a:xfrm>
        </p:spPr>
        <p:txBody>
          <a:bodyPr/>
          <a:lstStyle>
            <a:lvl1pPr marL="0" indent="0" algn="ctr">
              <a:buNone/>
              <a:defRPr sz="1600" b="1" cap="all" spc="25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5921BB46-EF8E-45A2-8769-C61460643BD5}" type="datetimeFigureOut">
              <a:rPr lang="en-US" smtClean="0"/>
              <a:pPr/>
              <a:t>17-Oct-21</a:t>
            </a:fld>
            <a:endParaRPr lang="en-US"/>
          </a:p>
        </p:txBody>
      </p:sp>
      <p:sp>
        <p:nvSpPr>
          <p:cNvPr id="17" name="Footer Placeholder 16"/>
          <p:cNvSpPr>
            <a:spLocks noGrp="1"/>
          </p:cNvSpPr>
          <p:nvPr>
            <p:ph type="ftr" sz="quarter" idx="11"/>
          </p:nvPr>
        </p:nvSpPr>
        <p:spPr/>
        <p:txBody>
          <a:bodyPr/>
          <a:lstStyle/>
          <a:p>
            <a:endParaRPr lang="en-US"/>
          </a:p>
        </p:txBody>
      </p:sp>
      <p:sp>
        <p:nvSpPr>
          <p:cNvPr id="7" name="Straight Connector 6"/>
          <p:cNvSpPr>
            <a:spLocks noChangeShapeType="1"/>
          </p:cNvSpPr>
          <p:nvPr/>
        </p:nvSpPr>
        <p:spPr bwMode="auto">
          <a:xfrm>
            <a:off x="155448" y="2420112"/>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0" name="Rectangle 9"/>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3" name="Oval 12"/>
          <p:cNvSpPr/>
          <p:nvPr/>
        </p:nvSpPr>
        <p:spPr>
          <a:xfrm>
            <a:off x="4267200" y="2115312"/>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Oval 13"/>
          <p:cNvSpPr/>
          <p:nvPr/>
        </p:nvSpPr>
        <p:spPr>
          <a:xfrm>
            <a:off x="4361688" y="2209800"/>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Slide Number Placeholder 28"/>
          <p:cNvSpPr>
            <a:spLocks noGrp="1"/>
          </p:cNvSpPr>
          <p:nvPr>
            <p:ph type="sldNum" sz="quarter" idx="12"/>
          </p:nvPr>
        </p:nvSpPr>
        <p:spPr>
          <a:xfrm>
            <a:off x="4343400" y="2199450"/>
            <a:ext cx="457200" cy="441325"/>
          </a:xfrm>
        </p:spPr>
        <p:txBody>
          <a:bodyPr/>
          <a:lstStyle>
            <a:lvl1pPr>
              <a:defRPr>
                <a:solidFill>
                  <a:schemeClr val="accent3">
                    <a:shade val="75000"/>
                  </a:schemeClr>
                </a:solidFill>
              </a:defRPr>
            </a:lvl1pPr>
          </a:lstStyle>
          <a:p>
            <a:fld id="{701BE1C4-57EA-4DFB-A400-0295985F7166}" type="slidenum">
              <a:rPr lang="en-US" smtClean="0"/>
              <a:pPr/>
              <a:t>‹#›</a:t>
            </a:fld>
            <a:endParaRPr lang="en-US"/>
          </a:p>
        </p:txBody>
      </p:sp>
      <p:sp>
        <p:nvSpPr>
          <p:cNvPr id="8" name="Title 7"/>
          <p:cNvSpPr>
            <a:spLocks noGrp="1"/>
          </p:cNvSpPr>
          <p:nvPr>
            <p:ph type="ctrTitle"/>
          </p:nvPr>
        </p:nvSpPr>
        <p:spPr>
          <a:xfrm>
            <a:off x="685800" y="381000"/>
            <a:ext cx="7772400" cy="1752600"/>
          </a:xfrm>
        </p:spPr>
        <p:txBody>
          <a:bodyPr anchor="b"/>
          <a:lstStyle>
            <a:lvl1pPr>
              <a:defRPr sz="4200">
                <a:solidFill>
                  <a:schemeClr val="accent1"/>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921BB46-EF8E-45A2-8769-C61460643BD5}" type="datetimeFigureOut">
              <a:rPr lang="en-US" smtClean="0"/>
              <a:pPr/>
              <a:t>17-Oct-21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1BE1C4-57EA-4DFB-A400-0295985F7166}"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2"/>
      </p:bgRef>
    </p:bg>
    <p:spTree>
      <p:nvGrpSpPr>
        <p:cNvPr id="1" name=""/>
        <p:cNvGrpSpPr/>
        <p:nvPr/>
      </p:nvGrpSpPr>
      <p:grpSpPr>
        <a:xfrm>
          <a:off x="0" y="0"/>
          <a:ext cx="0" cy="0"/>
          <a:chOff x="0" y="0"/>
          <a:chExt cx="0" cy="0"/>
        </a:xfrm>
      </p:grpSpPr>
      <p:sp>
        <p:nvSpPr>
          <p:cNvPr id="7" name="Rectangle 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8" name="Rectangle 7"/>
          <p:cNvSpPr>
            <a:spLocks noChangeArrowheads="1"/>
          </p:cNvSpPr>
          <p:nvPr/>
        </p:nvSpPr>
        <p:spPr bwMode="white">
          <a:xfrm>
            <a:off x="7010400" y="0"/>
            <a:ext cx="21336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Rectangle 8"/>
          <p:cNvSpPr>
            <a:spLocks noChangeArrowheads="1"/>
          </p:cNvSpPr>
          <p:nvPr/>
        </p:nvSpPr>
        <p:spPr bwMode="white">
          <a:xfrm>
            <a:off x="0" y="0"/>
            <a:ext cx="9144000" cy="155448"/>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0" name="Rectangle 9"/>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1" name="Rectangle 10"/>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2" name="Rectangle 11"/>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3" name="Straight Connector 12"/>
          <p:cNvSpPr>
            <a:spLocks noChangeShapeType="1"/>
          </p:cNvSpPr>
          <p:nvPr/>
        </p:nvSpPr>
        <p:spPr bwMode="auto">
          <a:xfrm rot="5400000">
            <a:off x="4021836" y="3278124"/>
            <a:ext cx="6245352" cy="0"/>
          </a:xfrm>
          <a:prstGeom prst="line">
            <a:avLst/>
          </a:prstGeom>
          <a:noFill/>
          <a:ln w="9525"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4" name="Oval 13"/>
          <p:cNvSpPr/>
          <p:nvPr/>
        </p:nvSpPr>
        <p:spPr>
          <a:xfrm>
            <a:off x="6839712" y="2925763"/>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5" name="Oval 14"/>
          <p:cNvSpPr/>
          <p:nvPr/>
        </p:nvSpPr>
        <p:spPr>
          <a:xfrm>
            <a:off x="6934200" y="3020251"/>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6915912" y="3009901"/>
            <a:ext cx="457200" cy="441325"/>
          </a:xfrm>
        </p:spPr>
        <p:txBody>
          <a:bodyPr/>
          <a:lstStyle/>
          <a:p>
            <a:fld id="{701BE1C4-57EA-4DFB-A400-0295985F7166}" type="slidenum">
              <a:rPr lang="en-US" smtClean="0"/>
              <a:pPr/>
              <a:t>‹#›</a:t>
            </a:fld>
            <a:endParaRPr lang="en-US"/>
          </a:p>
        </p:txBody>
      </p:sp>
      <p:sp>
        <p:nvSpPr>
          <p:cNvPr id="3" name="Vertical Text Placeholder 2"/>
          <p:cNvSpPr>
            <a:spLocks noGrp="1"/>
          </p:cNvSpPr>
          <p:nvPr>
            <p:ph type="body" orient="vert" idx="1"/>
          </p:nvPr>
        </p:nvSpPr>
        <p:spPr>
          <a:xfrm>
            <a:off x="304800" y="304800"/>
            <a:ext cx="6553200" cy="5821366"/>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921BB46-EF8E-45A2-8769-C61460643BD5}" type="datetimeFigureOut">
              <a:rPr lang="en-US" smtClean="0"/>
              <a:pPr/>
              <a:t>17-Oct-21</a:t>
            </a:fld>
            <a:endParaRPr lang="en-US"/>
          </a:p>
        </p:txBody>
      </p:sp>
      <p:sp>
        <p:nvSpPr>
          <p:cNvPr id="5" name="Footer Placeholder 4"/>
          <p:cNvSpPr>
            <a:spLocks noGrp="1"/>
          </p:cNvSpPr>
          <p:nvPr>
            <p:ph type="ftr" sz="quarter" idx="11"/>
          </p:nvPr>
        </p:nvSpPr>
        <p:spPr/>
        <p:txBody>
          <a:bodyPr/>
          <a:lstStyle/>
          <a:p>
            <a:endParaRPr lang="en-US"/>
          </a:p>
        </p:txBody>
      </p:sp>
      <p:sp>
        <p:nvSpPr>
          <p:cNvPr id="2" name="Vertical Title 1"/>
          <p:cNvSpPr>
            <a:spLocks noGrp="1"/>
          </p:cNvSpPr>
          <p:nvPr>
            <p:ph type="title" orient="vert"/>
          </p:nvPr>
        </p:nvSpPr>
        <p:spPr>
          <a:xfrm>
            <a:off x="7391400" y="304801"/>
            <a:ext cx="1447800" cy="5851525"/>
          </a:xfrm>
        </p:spPr>
        <p:txBody>
          <a:bodyPr vert="eaVert"/>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hade val="75000"/>
                  </a:schemeClr>
                </a:solidFill>
              </a:defRPr>
            </a:lvl1p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5921BB46-EF8E-45A2-8769-C61460643BD5}" type="datetimeFigureOut">
              <a:rPr lang="en-US" smtClean="0"/>
              <a:pPr/>
              <a:t>17-Oct-21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4361688" y="1026372"/>
            <a:ext cx="457200" cy="441325"/>
          </a:xfrm>
        </p:spPr>
        <p:txBody>
          <a:bodyPr/>
          <a:lstStyle/>
          <a:p>
            <a:fld id="{701BE1C4-57EA-4DFB-A400-0295985F7166}" type="slidenum">
              <a:rPr lang="en-US" smtClean="0"/>
              <a:pPr/>
              <a:t>‹#›</a:t>
            </a:fld>
            <a:endParaRPr lang="en-US"/>
          </a:p>
        </p:txBody>
      </p:sp>
      <p:sp>
        <p:nvSpPr>
          <p:cNvPr id="8" name="Content Placeholder 7"/>
          <p:cNvSpPr>
            <a:spLocks noGrp="1"/>
          </p:cNvSpPr>
          <p:nvPr>
            <p:ph sz="quarter" idx="1"/>
          </p:nvPr>
        </p:nvSpPr>
        <p:spPr>
          <a:xfrm>
            <a:off x="301752" y="1527048"/>
            <a:ext cx="850392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17" name="Rectangle 16"/>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8991600" y="1905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152400" y="2286000"/>
            <a:ext cx="8833104" cy="3048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2" name="Rectangle 11"/>
          <p:cNvSpPr>
            <a:spLocks noChangeArrowheads="1"/>
          </p:cNvSpPr>
          <p:nvPr/>
        </p:nvSpPr>
        <p:spPr bwMode="auto">
          <a:xfrm>
            <a:off x="155448" y="142352"/>
            <a:ext cx="8833104" cy="2139696"/>
          </a:xfrm>
          <a:prstGeom prst="rect">
            <a:avLst/>
          </a:prstGeom>
          <a:solidFill>
            <a:schemeClr val="accent1"/>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3" name="Text Placeholder 2"/>
          <p:cNvSpPr>
            <a:spLocks noGrp="1"/>
          </p:cNvSpPr>
          <p:nvPr>
            <p:ph type="body" idx="1"/>
          </p:nvPr>
        </p:nvSpPr>
        <p:spPr>
          <a:xfrm>
            <a:off x="1368426" y="2743200"/>
            <a:ext cx="6480174" cy="1673225"/>
          </a:xfrm>
        </p:spPr>
        <p:txBody>
          <a:bodyPr anchor="t"/>
          <a:lstStyle>
            <a:lvl1pPr marL="0" indent="0" algn="ctr">
              <a:buNone/>
              <a:defRPr sz="1600" b="1" cap="all" spc="25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13" name="Rectangle 12"/>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4" name="Rectangle 13"/>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5921BB46-EF8E-45A2-8769-C61460643BD5}" type="datetimeFigureOut">
              <a:rPr lang="en-US" smtClean="0"/>
              <a:pPr/>
              <a:t>17-Oct-21</a:t>
            </a:fld>
            <a:endParaRPr lang="en-US"/>
          </a:p>
        </p:txBody>
      </p:sp>
      <p:sp>
        <p:nvSpPr>
          <p:cNvPr id="8" name="Straight Connector 7"/>
          <p:cNvSpPr>
            <a:spLocks noChangeShapeType="1"/>
          </p:cNvSpPr>
          <p:nvPr/>
        </p:nvSpPr>
        <p:spPr bwMode="auto">
          <a:xfrm>
            <a:off x="152400" y="2438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0" name="Oval 9"/>
          <p:cNvSpPr/>
          <p:nvPr/>
        </p:nvSpPr>
        <p:spPr>
          <a:xfrm>
            <a:off x="4267200" y="2115312"/>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Oval 10"/>
          <p:cNvSpPr/>
          <p:nvPr/>
        </p:nvSpPr>
        <p:spPr>
          <a:xfrm>
            <a:off x="4361688" y="2209800"/>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4343400" y="2199450"/>
            <a:ext cx="457200" cy="441325"/>
          </a:xfrm>
        </p:spPr>
        <p:txBody>
          <a:bodyPr/>
          <a:lstStyle>
            <a:lvl1pPr>
              <a:defRPr>
                <a:solidFill>
                  <a:schemeClr val="accent3">
                    <a:shade val="75000"/>
                  </a:schemeClr>
                </a:solidFill>
              </a:defRPr>
            </a:lvl1pPr>
          </a:lstStyle>
          <a:p>
            <a:fld id="{701BE1C4-57EA-4DFB-A400-0295985F7166}" type="slidenum">
              <a:rPr lang="en-US" smtClean="0"/>
              <a:pPr/>
              <a:t>‹#›</a:t>
            </a:fld>
            <a:endParaRPr lang="en-US"/>
          </a:p>
        </p:txBody>
      </p:sp>
      <p:sp>
        <p:nvSpPr>
          <p:cNvPr id="2" name="Title 1"/>
          <p:cNvSpPr>
            <a:spLocks noGrp="1"/>
          </p:cNvSpPr>
          <p:nvPr>
            <p:ph type="title"/>
          </p:nvPr>
        </p:nvSpPr>
        <p:spPr>
          <a:xfrm>
            <a:off x="722313" y="533400"/>
            <a:ext cx="7772400" cy="1524000"/>
          </a:xfrm>
        </p:spPr>
        <p:txBody>
          <a:bodyPr anchor="b"/>
          <a:lstStyle>
            <a:lvl1pPr algn="ctr">
              <a:buNone/>
              <a:defRPr sz="4200" b="0" cap="none" baseline="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01752" y="228600"/>
            <a:ext cx="8534400" cy="758952"/>
          </a:xfrm>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a:xfrm>
            <a:off x="5791200" y="6409944"/>
            <a:ext cx="3044952" cy="365760"/>
          </a:xfrm>
        </p:spPr>
        <p:txBody>
          <a:bodyPr/>
          <a:lstStyle/>
          <a:p>
            <a:fld id="{5921BB46-EF8E-45A2-8769-C61460643BD5}" type="datetimeFigureOut">
              <a:rPr lang="en-US" smtClean="0"/>
              <a:pPr/>
              <a:t>17-Oct-21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1BE1C4-57EA-4DFB-A400-0295985F7166}" type="slidenum">
              <a:rPr lang="en-US" smtClean="0"/>
              <a:pPr/>
              <a:t>‹#›</a:t>
            </a:fld>
            <a:endParaRPr lang="en-US"/>
          </a:p>
        </p:txBody>
      </p:sp>
      <p:sp>
        <p:nvSpPr>
          <p:cNvPr id="8" name="Straight Connector 7"/>
          <p:cNvSpPr>
            <a:spLocks noChangeShapeType="1"/>
          </p:cNvSpPr>
          <p:nvPr/>
        </p:nvSpPr>
        <p:spPr bwMode="auto">
          <a:xfrm flipV="1">
            <a:off x="4563080" y="1575652"/>
            <a:ext cx="8921" cy="4819557"/>
          </a:xfrm>
          <a:prstGeom prst="line">
            <a:avLst/>
          </a:prstGeom>
          <a:noFill/>
          <a:ln w="9525" cap="flat" cmpd="sng" algn="ctr">
            <a:solidFill>
              <a:schemeClr val="tx2"/>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0" name="Content Placeholder 9"/>
          <p:cNvSpPr>
            <a:spLocks noGrp="1"/>
          </p:cNvSpPr>
          <p:nvPr>
            <p:ph sz="half" idx="1"/>
          </p:nvPr>
        </p:nvSpPr>
        <p:spPr>
          <a:xfrm>
            <a:off x="301752" y="1371600"/>
            <a:ext cx="4038600" cy="4681728"/>
          </a:xfrm>
        </p:spPr>
        <p:txBody>
          <a:bodyPr/>
          <a:lstStyle>
            <a:lvl1pPr>
              <a:defRPr sz="2500"/>
            </a:lvl1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Content Placeholder 11"/>
          <p:cNvSpPr>
            <a:spLocks noGrp="1"/>
          </p:cNvSpPr>
          <p:nvPr>
            <p:ph sz="half" idx="2"/>
          </p:nvPr>
        </p:nvSpPr>
        <p:spPr>
          <a:xfrm>
            <a:off x="4800600" y="1371600"/>
            <a:ext cx="4038600" cy="4681728"/>
          </a:xfrm>
        </p:spPr>
        <p:txBody>
          <a:bodyPr/>
          <a:lstStyle>
            <a:lvl1pPr>
              <a:defRPr sz="2500"/>
            </a:lvl1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1">
        <a:schemeClr val="bg2"/>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flipV="1">
            <a:off x="4572000" y="2200275"/>
            <a:ext cx="0" cy="4187952"/>
          </a:xfrm>
          <a:prstGeom prst="line">
            <a:avLst/>
          </a:prstGeom>
          <a:noFill/>
          <a:ln w="9525" cap="flat" cmpd="sng" algn="ctr">
            <a:solidFill>
              <a:schemeClr val="tx2"/>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20" name="Rectangle 19"/>
          <p:cNvSpPr>
            <a:spLocks noChangeArrowheads="1"/>
          </p:cNvSpPr>
          <p:nvPr/>
        </p:nvSpPr>
        <p:spPr bwMode="white">
          <a:xfrm>
            <a:off x="0" y="0"/>
            <a:ext cx="9144000" cy="14478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21" name="Rectangle 20"/>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22" name="Rectangle 21"/>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1" name="Rectangle 10"/>
          <p:cNvSpPr/>
          <p:nvPr/>
        </p:nvSpPr>
        <p:spPr>
          <a:xfrm>
            <a:off x="152400" y="1371600"/>
            <a:ext cx="8833104" cy="914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a:spLocks noChangeArrowheads="1"/>
          </p:cNvSpPr>
          <p:nvPr/>
        </p:nvSpPr>
        <p:spPr bwMode="auto">
          <a:xfrm>
            <a:off x="145923" y="6391656"/>
            <a:ext cx="8833104" cy="310896"/>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3" name="Text Placeholder 2"/>
          <p:cNvSpPr>
            <a:spLocks noGrp="1"/>
          </p:cNvSpPr>
          <p:nvPr>
            <p:ph type="body" idx="1"/>
          </p:nvPr>
        </p:nvSpPr>
        <p:spPr>
          <a:xfrm>
            <a:off x="301752" y="1524000"/>
            <a:ext cx="4040188" cy="732974"/>
          </a:xfrm>
          <a:noFill/>
          <a:ln w="15875" cap="rnd" cmpd="sng" algn="ctr">
            <a:noFill/>
            <a:prstDash val="solid"/>
          </a:ln>
        </p:spPr>
        <p:style>
          <a:lnRef idx="3">
            <a:schemeClr val="lt1"/>
          </a:lnRef>
          <a:fillRef idx="1">
            <a:schemeClr val="accent1"/>
          </a:fillRef>
          <a:effectRef idx="1">
            <a:schemeClr val="accent1"/>
          </a:effectRef>
          <a:fontRef idx="minor">
            <a:schemeClr val="lt1"/>
          </a:fontRef>
        </p:style>
        <p:txBody>
          <a:bodyPr anchor="ctr">
            <a:noAutofit/>
          </a:bodyPr>
          <a:lstStyle>
            <a:lvl1pPr marL="0" indent="0">
              <a:buNone/>
              <a:defRPr lang="en-US" sz="2200" b="1" dirty="0" smtClean="0">
                <a:solidFill>
                  <a:srgbClr val="FFFFFF"/>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791330" y="1524000"/>
            <a:ext cx="4041775" cy="731520"/>
          </a:xfrm>
          <a:noFill/>
          <a:ln w="15875" cap="rnd" cmpd="sng" algn="ctr">
            <a:noFill/>
            <a:prstDash val="solid"/>
          </a:ln>
        </p:spPr>
        <p:style>
          <a:lnRef idx="3">
            <a:schemeClr val="lt1"/>
          </a:lnRef>
          <a:fillRef idx="1">
            <a:schemeClr val="accent2"/>
          </a:fillRef>
          <a:effectRef idx="1">
            <a:schemeClr val="accent2"/>
          </a:effectRef>
          <a:fontRef idx="minor">
            <a:schemeClr val="lt1"/>
          </a:fontRef>
        </p:style>
        <p:txBody>
          <a:bodyPr anchor="ctr">
            <a:noAutofit/>
          </a:bodyPr>
          <a:lstStyle>
            <a:lvl1pPr marL="0" indent="0">
              <a:buNone/>
              <a:defRPr sz="2200" b="1"/>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5921BB46-EF8E-45A2-8769-C61460643BD5}" type="datetimeFigureOut">
              <a:rPr lang="en-US" smtClean="0"/>
              <a:pPr/>
              <a:t>17-Oct-21</a:t>
            </a:fld>
            <a:endParaRPr lang="en-US"/>
          </a:p>
        </p:txBody>
      </p:sp>
      <p:sp>
        <p:nvSpPr>
          <p:cNvPr id="8" name="Footer Placeholder 7"/>
          <p:cNvSpPr>
            <a:spLocks noGrp="1"/>
          </p:cNvSpPr>
          <p:nvPr>
            <p:ph type="ftr" sz="quarter" idx="11"/>
          </p:nvPr>
        </p:nvSpPr>
        <p:spPr>
          <a:xfrm>
            <a:off x="304800" y="6409944"/>
            <a:ext cx="3581400" cy="365760"/>
          </a:xfrm>
        </p:spPr>
        <p:txBody>
          <a:bodyPr/>
          <a:lstStyle/>
          <a:p>
            <a:endParaRPr lang="en-US"/>
          </a:p>
        </p:txBody>
      </p:sp>
      <p:sp>
        <p:nvSpPr>
          <p:cNvPr id="15" name="Straight Connector 14"/>
          <p:cNvSpPr>
            <a:spLocks noChangeShapeType="1"/>
          </p:cNvSpPr>
          <p:nvPr/>
        </p:nvSpPr>
        <p:spPr bwMode="auto">
          <a:xfrm>
            <a:off x="152400" y="128016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4" name="Content Placeholder 23"/>
          <p:cNvSpPr>
            <a:spLocks noGrp="1"/>
          </p:cNvSpPr>
          <p:nvPr>
            <p:ph sz="quarter" idx="2"/>
          </p:nvPr>
        </p:nvSpPr>
        <p:spPr>
          <a:xfrm>
            <a:off x="301752" y="2471383"/>
            <a:ext cx="4041648" cy="3818404"/>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6" name="Content Placeholder 25"/>
          <p:cNvSpPr>
            <a:spLocks noGrp="1"/>
          </p:cNvSpPr>
          <p:nvPr>
            <p:ph sz="quarter" idx="4"/>
          </p:nvPr>
        </p:nvSpPr>
        <p:spPr>
          <a:xfrm>
            <a:off x="4800600" y="2471383"/>
            <a:ext cx="4038600" cy="382219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5" name="Oval 24"/>
          <p:cNvSpPr/>
          <p:nvPr/>
        </p:nvSpPr>
        <p:spPr>
          <a:xfrm>
            <a:off x="4267200" y="956036"/>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Oval 26"/>
          <p:cNvSpPr/>
          <p:nvPr/>
        </p:nvSpPr>
        <p:spPr>
          <a:xfrm>
            <a:off x="4361688" y="1050524"/>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lide Number Placeholder 8"/>
          <p:cNvSpPr>
            <a:spLocks noGrp="1"/>
          </p:cNvSpPr>
          <p:nvPr>
            <p:ph type="sldNum" sz="quarter" idx="12"/>
          </p:nvPr>
        </p:nvSpPr>
        <p:spPr>
          <a:xfrm>
            <a:off x="4343400" y="1042416"/>
            <a:ext cx="457200" cy="441325"/>
          </a:xfrm>
        </p:spPr>
        <p:txBody>
          <a:bodyPr/>
          <a:lstStyle>
            <a:lvl1pPr algn="ctr">
              <a:defRPr/>
            </a:lvl1pPr>
          </a:lstStyle>
          <a:p>
            <a:fld id="{701BE1C4-57EA-4DFB-A400-0295985F7166}" type="slidenum">
              <a:rPr lang="en-US" smtClean="0"/>
              <a:pPr/>
              <a:t>‹#›</a:t>
            </a:fld>
            <a:endParaRPr lang="en-US"/>
          </a:p>
        </p:txBody>
      </p:sp>
      <p:sp>
        <p:nvSpPr>
          <p:cNvPr id="23" name="Title 22"/>
          <p:cNvSpPr>
            <a:spLocks noGrp="1"/>
          </p:cNvSpPr>
          <p:nvPr>
            <p:ph type="title"/>
          </p:nvPr>
        </p:nvSpPr>
        <p:spPr/>
        <p:txBody>
          <a:bodyPr rtlCol="0" anchor="b" anchorCtr="0"/>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5921BB46-EF8E-45A2-8769-C61460643BD5}" type="datetimeFigureOut">
              <a:rPr lang="en-US" smtClean="0"/>
              <a:pPr/>
              <a:t>17-Oct-21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4343400" y="1036020"/>
            <a:ext cx="457200" cy="441325"/>
          </a:xfrm>
        </p:spPr>
        <p:txBody>
          <a:bodyPr/>
          <a:lstStyle/>
          <a:p>
            <a:fld id="{701BE1C4-57EA-4DFB-A400-0295985F716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Rectangle 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8" name="Rectangle 7"/>
          <p:cNvSpPr>
            <a:spLocks noChangeArrowheads="1"/>
          </p:cNvSpPr>
          <p:nvPr/>
        </p:nvSpPr>
        <p:spPr bwMode="white">
          <a:xfrm>
            <a:off x="0" y="0"/>
            <a:ext cx="9144000" cy="155448"/>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0" name="Rectangle 9"/>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Rectangle 8"/>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5" name="Rectangle 4"/>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6" name="Rectangle 5"/>
          <p:cNvSpPr>
            <a:spLocks noChangeArrowheads="1"/>
          </p:cNvSpPr>
          <p:nvPr/>
        </p:nvSpPr>
        <p:spPr bwMode="auto">
          <a:xfrm>
            <a:off x="152400" y="158496"/>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 name="Date Placeholder 1"/>
          <p:cNvSpPr>
            <a:spLocks noGrp="1"/>
          </p:cNvSpPr>
          <p:nvPr>
            <p:ph type="dt" sz="half" idx="10"/>
          </p:nvPr>
        </p:nvSpPr>
        <p:spPr/>
        <p:txBody>
          <a:bodyPr/>
          <a:lstStyle/>
          <a:p>
            <a:fld id="{5921BB46-EF8E-45A2-8769-C61460643BD5}" type="datetimeFigureOut">
              <a:rPr lang="en-US" smtClean="0"/>
              <a:pPr/>
              <a:t>17-Oct-21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4267200" y="6324600"/>
            <a:ext cx="609600" cy="441324"/>
          </a:xfrm>
        </p:spPr>
        <p:txBody>
          <a:bodyPr/>
          <a:lstStyle>
            <a:lvl1pPr>
              <a:defRPr>
                <a:solidFill>
                  <a:srgbClr val="FFFFFF"/>
                </a:solidFill>
              </a:defRPr>
            </a:lvl1pPr>
          </a:lstStyle>
          <a:p>
            <a:fld id="{701BE1C4-57EA-4DFB-A400-0295985F716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9" name="Rectangle 18"/>
          <p:cNvSpPr>
            <a:spLocks noChangeArrowheads="1"/>
          </p:cNvSpPr>
          <p:nvPr/>
        </p:nvSpPr>
        <p:spPr bwMode="auto">
          <a:xfrm>
            <a:off x="152400" y="152400"/>
            <a:ext cx="8833104" cy="304800"/>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118872"/>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7" name="Rectangle 16"/>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3" name="Rectangle 12"/>
          <p:cNvSpPr/>
          <p:nvPr/>
        </p:nvSpPr>
        <p:spPr>
          <a:xfrm>
            <a:off x="152400" y="609600"/>
            <a:ext cx="2743200" cy="5867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381000" y="914400"/>
            <a:ext cx="2362200" cy="990600"/>
          </a:xfrm>
        </p:spPr>
        <p:txBody>
          <a:bodyPr anchor="b">
            <a:noAutofit/>
          </a:bodyPr>
          <a:lstStyle>
            <a:lvl1pPr algn="l">
              <a:buNone/>
              <a:defRPr sz="2200" b="1">
                <a:solidFill>
                  <a:srgbClr val="FFFFFF"/>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381000" y="1981200"/>
            <a:ext cx="2362200" cy="4144963"/>
          </a:xfrm>
        </p:spPr>
        <p:txBody>
          <a:bodyPr/>
          <a:lstStyle>
            <a:lvl1pPr marL="0" indent="0">
              <a:spcAft>
                <a:spcPts val="1000"/>
              </a:spcAft>
              <a:buNone/>
              <a:defRPr sz="1600">
                <a:solidFill>
                  <a:srgbClr val="FFFFFF"/>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Rectangle 7"/>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9" name="Straight Connector 8"/>
          <p:cNvSpPr>
            <a:spLocks noChangeShapeType="1"/>
          </p:cNvSpPr>
          <p:nvPr/>
        </p:nvSpPr>
        <p:spPr bwMode="auto">
          <a:xfrm>
            <a:off x="152400" y="533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20" name="Content Placeholder 19"/>
          <p:cNvSpPr>
            <a:spLocks noGrp="1"/>
          </p:cNvSpPr>
          <p:nvPr>
            <p:ph sz="quarter" idx="1"/>
          </p:nvPr>
        </p:nvSpPr>
        <p:spPr>
          <a:xfrm>
            <a:off x="3124200" y="685800"/>
            <a:ext cx="5638800" cy="5410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Oval 9"/>
          <p:cNvSpPr/>
          <p:nvPr/>
        </p:nvSpPr>
        <p:spPr>
          <a:xfrm>
            <a:off x="1295400" y="228600"/>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Oval 10"/>
          <p:cNvSpPr/>
          <p:nvPr/>
        </p:nvSpPr>
        <p:spPr>
          <a:xfrm>
            <a:off x="1389888" y="323088"/>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Slide Number Placeholder 6"/>
          <p:cNvSpPr>
            <a:spLocks noGrp="1"/>
          </p:cNvSpPr>
          <p:nvPr>
            <p:ph type="sldNum" sz="quarter" idx="12"/>
          </p:nvPr>
        </p:nvSpPr>
        <p:spPr>
          <a:xfrm>
            <a:off x="1371600" y="312738"/>
            <a:ext cx="457200" cy="441325"/>
          </a:xfrm>
        </p:spPr>
        <p:txBody>
          <a:bodyPr/>
          <a:lstStyle>
            <a:lvl1pPr>
              <a:defRPr>
                <a:solidFill>
                  <a:schemeClr val="accent3">
                    <a:shade val="75000"/>
                  </a:schemeClr>
                </a:solidFill>
              </a:defRPr>
            </a:lvl1pPr>
          </a:lstStyle>
          <a:p>
            <a:fld id="{701BE1C4-57EA-4DFB-A400-0295985F7166}" type="slidenum">
              <a:rPr lang="en-US" smtClean="0"/>
              <a:pPr/>
              <a:t>‹#›</a:t>
            </a:fld>
            <a:endParaRPr lang="en-US"/>
          </a:p>
        </p:txBody>
      </p:sp>
      <p:sp>
        <p:nvSpPr>
          <p:cNvPr id="21" name="Rectangle 20"/>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5" name="Date Placeholder 4"/>
          <p:cNvSpPr>
            <a:spLocks noGrp="1"/>
          </p:cNvSpPr>
          <p:nvPr>
            <p:ph type="dt" sz="half" idx="10"/>
          </p:nvPr>
        </p:nvSpPr>
        <p:spPr/>
        <p:txBody>
          <a:bodyPr/>
          <a:lstStyle/>
          <a:p>
            <a:fld id="{5921BB46-EF8E-45A2-8769-C61460643BD5}" type="datetimeFigureOut">
              <a:rPr lang="en-US" smtClean="0"/>
              <a:pPr/>
              <a:t>17-Oct-21</a:t>
            </a:fld>
            <a:endParaRPr lang="en-US"/>
          </a:p>
        </p:txBody>
      </p:sp>
      <p:sp>
        <p:nvSpPr>
          <p:cNvPr id="6" name="Footer Placeholder 5"/>
          <p:cNvSpPr>
            <a:spLocks noGrp="1"/>
          </p:cNvSpPr>
          <p:nvPr>
            <p:ph type="ftr" sz="quarter" idx="11"/>
          </p:nvPr>
        </p:nvSpPr>
        <p:spPr>
          <a:xfrm>
            <a:off x="301752" y="6410848"/>
            <a:ext cx="3383280" cy="365760"/>
          </a:xfrm>
        </p:spPr>
        <p:txBody>
          <a:bodyPr/>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1" name="Straight Connector 20"/>
          <p:cNvSpPr>
            <a:spLocks noChangeShapeType="1"/>
          </p:cNvSpPr>
          <p:nvPr/>
        </p:nvSpPr>
        <p:spPr bwMode="auto">
          <a:xfrm>
            <a:off x="152400" y="533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7" name="Rectangle 16"/>
          <p:cNvSpPr>
            <a:spLocks noChangeArrowheads="1"/>
          </p:cNvSpPr>
          <p:nvPr/>
        </p:nvSpPr>
        <p:spPr bwMode="white">
          <a:xfrm>
            <a:off x="0" y="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0" name="Rectangle 19"/>
          <p:cNvSpPr>
            <a:spLocks noChangeArrowheads="1"/>
          </p:cNvSpPr>
          <p:nvPr/>
        </p:nvSpPr>
        <p:spPr bwMode="auto">
          <a:xfrm>
            <a:off x="152400" y="152400"/>
            <a:ext cx="8833104" cy="301752"/>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8" name="Rectangle 7"/>
          <p:cNvSpPr/>
          <p:nvPr/>
        </p:nvSpPr>
        <p:spPr>
          <a:xfrm>
            <a:off x="152400" y="609600"/>
            <a:ext cx="2743200" cy="5867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5" name="Rectangle 14"/>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2" name="Oval 11"/>
          <p:cNvSpPr/>
          <p:nvPr/>
        </p:nvSpPr>
        <p:spPr>
          <a:xfrm>
            <a:off x="1295400" y="228600"/>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Oval 12"/>
          <p:cNvSpPr/>
          <p:nvPr/>
        </p:nvSpPr>
        <p:spPr>
          <a:xfrm>
            <a:off x="1389888" y="323088"/>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Slide Number Placeholder 6"/>
          <p:cNvSpPr>
            <a:spLocks noGrp="1"/>
          </p:cNvSpPr>
          <p:nvPr>
            <p:ph type="sldNum" sz="quarter" idx="12"/>
          </p:nvPr>
        </p:nvSpPr>
        <p:spPr>
          <a:xfrm>
            <a:off x="1371600" y="312738"/>
            <a:ext cx="457200" cy="441325"/>
          </a:xfrm>
        </p:spPr>
        <p:txBody>
          <a:bodyPr/>
          <a:lstStyle/>
          <a:p>
            <a:fld id="{701BE1C4-57EA-4DFB-A400-0295985F7166}" type="slidenum">
              <a:rPr lang="en-US" smtClean="0"/>
              <a:pPr/>
              <a:t>‹#›</a:t>
            </a:fld>
            <a:endParaRPr lang="en-US"/>
          </a:p>
        </p:txBody>
      </p:sp>
      <p:sp>
        <p:nvSpPr>
          <p:cNvPr id="2" name="Title 1"/>
          <p:cNvSpPr>
            <a:spLocks noGrp="1"/>
          </p:cNvSpPr>
          <p:nvPr>
            <p:ph type="title"/>
          </p:nvPr>
        </p:nvSpPr>
        <p:spPr>
          <a:xfrm>
            <a:off x="3000375" y="5029200"/>
            <a:ext cx="5867400" cy="1219200"/>
          </a:xfrm>
        </p:spPr>
        <p:txBody>
          <a:bodyPr anchor="t">
            <a:noAutofit/>
          </a:bodyPr>
          <a:lstStyle>
            <a:lvl1pPr algn="l">
              <a:buNone/>
              <a:defRPr sz="2400" b="1">
                <a:solidFill>
                  <a:schemeClr val="tx2"/>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3000375" y="609600"/>
            <a:ext cx="5867400" cy="4267200"/>
          </a:xfrm>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381000" y="990600"/>
            <a:ext cx="2438400" cy="5257800"/>
          </a:xfrm>
        </p:spPr>
        <p:txBody>
          <a:bodyPr/>
          <a:lstStyle>
            <a:lvl1pPr marL="0" indent="0">
              <a:spcAft>
                <a:spcPts val="1000"/>
              </a:spcAft>
              <a:buFontTx/>
              <a:buNone/>
              <a:defRPr sz="1600">
                <a:solidFill>
                  <a:srgbClr val="FFFFFF"/>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22" name="Rectangle 21"/>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5" name="Date Placeholder 4"/>
          <p:cNvSpPr>
            <a:spLocks noGrp="1"/>
          </p:cNvSpPr>
          <p:nvPr>
            <p:ph type="dt" sz="half" idx="10"/>
          </p:nvPr>
        </p:nvSpPr>
        <p:spPr>
          <a:xfrm>
            <a:off x="5788152" y="6404984"/>
            <a:ext cx="3044952" cy="365760"/>
          </a:xfrm>
        </p:spPr>
        <p:txBody>
          <a:bodyPr/>
          <a:lstStyle/>
          <a:p>
            <a:fld id="{5921BB46-EF8E-45A2-8769-C61460643BD5}" type="datetimeFigureOut">
              <a:rPr lang="en-US" smtClean="0"/>
              <a:pPr/>
              <a:t>17-Oct-21</a:t>
            </a:fld>
            <a:endParaRPr lang="en-US"/>
          </a:p>
        </p:txBody>
      </p:sp>
      <p:sp>
        <p:nvSpPr>
          <p:cNvPr id="6" name="Footer Placeholder 5"/>
          <p:cNvSpPr>
            <a:spLocks noGrp="1"/>
          </p:cNvSpPr>
          <p:nvPr>
            <p:ph type="ftr" sz="quarter" idx="11"/>
          </p:nvPr>
        </p:nvSpPr>
        <p:spPr>
          <a:xfrm>
            <a:off x="301752" y="6410848"/>
            <a:ext cx="3584448" cy="365760"/>
          </a:xfrm>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Rectangle 1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1393371"/>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Rectangle 8"/>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4" name="Date Placeholder 13"/>
          <p:cNvSpPr>
            <a:spLocks noGrp="1"/>
          </p:cNvSpPr>
          <p:nvPr>
            <p:ph type="dt" sz="half" idx="2"/>
          </p:nvPr>
        </p:nvSpPr>
        <p:spPr>
          <a:xfrm>
            <a:off x="5791200" y="6404984"/>
            <a:ext cx="3044952" cy="365760"/>
          </a:xfrm>
          <a:prstGeom prst="rect">
            <a:avLst/>
          </a:prstGeom>
        </p:spPr>
        <p:txBody>
          <a:bodyPr vert="horz"/>
          <a:lstStyle>
            <a:lvl1pPr algn="r" eaLnBrk="1" latinLnBrk="0" hangingPunct="1">
              <a:defRPr kumimoji="0" sz="1400">
                <a:solidFill>
                  <a:srgbClr val="FFFFFF"/>
                </a:solidFill>
              </a:defRPr>
            </a:lvl1pPr>
          </a:lstStyle>
          <a:p>
            <a:fld id="{5921BB46-EF8E-45A2-8769-C61460643BD5}" type="datetimeFigureOut">
              <a:rPr lang="en-US" smtClean="0"/>
              <a:pPr/>
              <a:t>17-Oct-21</a:t>
            </a:fld>
            <a:endParaRPr lang="en-US"/>
          </a:p>
        </p:txBody>
      </p:sp>
      <p:sp>
        <p:nvSpPr>
          <p:cNvPr id="3" name="Footer Placeholder 2"/>
          <p:cNvSpPr>
            <a:spLocks noGrp="1"/>
          </p:cNvSpPr>
          <p:nvPr>
            <p:ph type="ftr" sz="quarter" idx="3"/>
          </p:nvPr>
        </p:nvSpPr>
        <p:spPr>
          <a:xfrm>
            <a:off x="304800" y="6410848"/>
            <a:ext cx="3581400" cy="365760"/>
          </a:xfrm>
          <a:prstGeom prst="rect">
            <a:avLst/>
          </a:prstGeom>
        </p:spPr>
        <p:txBody>
          <a:bodyPr vert="horz"/>
          <a:lstStyle>
            <a:lvl1pPr algn="l" eaLnBrk="1" latinLnBrk="0" hangingPunct="1">
              <a:defRPr kumimoji="0" sz="1200">
                <a:solidFill>
                  <a:srgbClr val="FFFFFF"/>
                </a:solidFill>
              </a:defRPr>
            </a:lvl1pPr>
          </a:lstStyle>
          <a:p>
            <a:endParaRPr lang="en-US"/>
          </a:p>
        </p:txBody>
      </p:sp>
      <p:sp>
        <p:nvSpPr>
          <p:cNvPr id="8" name="Rectangle 7"/>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0" name="Straight Connector 9"/>
          <p:cNvSpPr>
            <a:spLocks noChangeShapeType="1"/>
          </p:cNvSpPr>
          <p:nvPr/>
        </p:nvSpPr>
        <p:spPr bwMode="auto">
          <a:xfrm>
            <a:off x="152400" y="1276743"/>
            <a:ext cx="8833104" cy="0"/>
          </a:xfrm>
          <a:prstGeom prst="line">
            <a:avLst/>
          </a:prstGeom>
          <a:noFill/>
          <a:ln w="9525"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2" name="Oval 11"/>
          <p:cNvSpPr/>
          <p:nvPr/>
        </p:nvSpPr>
        <p:spPr>
          <a:xfrm>
            <a:off x="4267200" y="956036"/>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5" name="Oval 14"/>
          <p:cNvSpPr/>
          <p:nvPr/>
        </p:nvSpPr>
        <p:spPr>
          <a:xfrm>
            <a:off x="4361688" y="1050524"/>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4343400" y="1040174"/>
            <a:ext cx="457200" cy="441325"/>
          </a:xfrm>
          <a:prstGeom prst="rect">
            <a:avLst/>
          </a:prstGeom>
        </p:spPr>
        <p:txBody>
          <a:bodyPr vert="horz" lIns="45720" rIns="45720" anchor="ctr">
            <a:normAutofit/>
          </a:bodyPr>
          <a:lstStyle>
            <a:lvl1pPr algn="ctr" eaLnBrk="1" latinLnBrk="0" hangingPunct="1">
              <a:defRPr kumimoji="0" sz="1600">
                <a:solidFill>
                  <a:schemeClr val="accent3">
                    <a:shade val="75000"/>
                  </a:schemeClr>
                </a:solidFill>
              </a:defRPr>
            </a:lvl1pPr>
          </a:lstStyle>
          <a:p>
            <a:fld id="{701BE1C4-57EA-4DFB-A400-0295985F7166}" type="slidenum">
              <a:rPr lang="en-US" smtClean="0"/>
              <a:pPr/>
              <a:t>‹#›</a:t>
            </a:fld>
            <a:endParaRPr lang="en-US"/>
          </a:p>
        </p:txBody>
      </p:sp>
      <p:sp>
        <p:nvSpPr>
          <p:cNvPr id="22" name="Title Placeholder 21"/>
          <p:cNvSpPr>
            <a:spLocks noGrp="1"/>
          </p:cNvSpPr>
          <p:nvPr>
            <p:ph type="title"/>
          </p:nvPr>
        </p:nvSpPr>
        <p:spPr>
          <a:xfrm>
            <a:off x="301752" y="228600"/>
            <a:ext cx="8534400" cy="758952"/>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301752" y="1524000"/>
            <a:ext cx="8534400" cy="459943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Tree>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xStyles>
    <p:titleStyle>
      <a:lvl1pPr algn="ctr" rtl="0" eaLnBrk="1" latinLnBrk="0" hangingPunct="1">
        <a:spcBef>
          <a:spcPct val="0"/>
        </a:spcBef>
        <a:buNone/>
        <a:defRPr kumimoji="0" sz="3300" kern="1200">
          <a:solidFill>
            <a:schemeClr val="accent3">
              <a:shade val="75000"/>
            </a:schemeClr>
          </a:solidFill>
          <a:latin typeface="+mj-lt"/>
          <a:ea typeface="+mj-ea"/>
          <a:cs typeface="+mj-cs"/>
        </a:defRPr>
      </a:lvl1pPr>
    </p:titleStyle>
    <p:bodyStyle>
      <a:lvl1pPr marL="274320" indent="-274320" algn="l" rtl="0" eaLnBrk="1" latinLnBrk="0" hangingPunct="1">
        <a:spcBef>
          <a:spcPct val="20000"/>
        </a:spcBef>
        <a:buClr>
          <a:schemeClr val="accent1"/>
        </a:buClr>
        <a:buSzPct val="85000"/>
        <a:buFont typeface="Wingdings 2"/>
        <a:buChar char=""/>
        <a:defRPr kumimoji="0" sz="2700" kern="1200">
          <a:solidFill>
            <a:schemeClr val="tx1"/>
          </a:solidFill>
          <a:latin typeface="+mn-lt"/>
          <a:ea typeface="+mn-ea"/>
          <a:cs typeface="+mn-cs"/>
        </a:defRPr>
      </a:lvl1pPr>
      <a:lvl2pPr marL="548640" indent="-274320" algn="l" rtl="0" eaLnBrk="1" latinLnBrk="0" hangingPunct="1">
        <a:spcBef>
          <a:spcPct val="20000"/>
        </a:spcBef>
        <a:buClr>
          <a:schemeClr val="accent2"/>
        </a:buClr>
        <a:buSzPct val="70000"/>
        <a:buFont typeface="Wingdings"/>
        <a:buChar char=""/>
        <a:defRPr kumimoji="0" sz="2200" kern="1200">
          <a:solidFill>
            <a:schemeClr val="tx2"/>
          </a:solidFill>
          <a:latin typeface="+mn-lt"/>
          <a:ea typeface="+mn-ea"/>
          <a:cs typeface="+mn-cs"/>
        </a:defRPr>
      </a:lvl2pPr>
      <a:lvl3pPr marL="822960" indent="-228600" algn="l" rtl="0" eaLnBrk="1" latinLnBrk="0" hangingPunct="1">
        <a:spcBef>
          <a:spcPct val="20000"/>
        </a:spcBef>
        <a:buClr>
          <a:schemeClr val="accent3"/>
        </a:buClr>
        <a:buSzPct val="7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ct val="20000"/>
        </a:spcBef>
        <a:buClr>
          <a:schemeClr val="accent4"/>
        </a:buClr>
        <a:buSzPct val="70000"/>
        <a:buFont typeface="Wingdings"/>
        <a:buChar char=""/>
        <a:defRPr kumimoji="0" sz="2000" kern="1200">
          <a:solidFill>
            <a:schemeClr val="tx2"/>
          </a:solidFill>
          <a:latin typeface="+mn-lt"/>
          <a:ea typeface="+mn-ea"/>
          <a:cs typeface="+mn-cs"/>
        </a:defRPr>
      </a:lvl4pPr>
      <a:lvl5pPr marL="1371600" indent="-228600" algn="l" rtl="0" eaLnBrk="1" latinLnBrk="0" hangingPunct="1">
        <a:spcBef>
          <a:spcPct val="20000"/>
        </a:spcBef>
        <a:buClr>
          <a:schemeClr val="accent5"/>
        </a:buClr>
        <a:buFontTx/>
        <a:buChar char="•"/>
        <a:defRPr kumimoji="0" sz="1800" kern="1200">
          <a:solidFill>
            <a:schemeClr val="tx1"/>
          </a:solidFill>
          <a:latin typeface="+mn-lt"/>
          <a:ea typeface="+mn-ea"/>
          <a:cs typeface="+mn-cs"/>
        </a:defRPr>
      </a:lvl5pPr>
      <a:lvl6pPr marL="1645920" indent="-182880" algn="l" rtl="0" eaLnBrk="1" latinLnBrk="0" hangingPunct="1">
        <a:spcBef>
          <a:spcPct val="20000"/>
        </a:spcBef>
        <a:buClr>
          <a:schemeClr val="accent6"/>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1">
            <a:shade val="75000"/>
          </a:schemeClr>
        </a:buClr>
        <a:buSzPct val="90000"/>
        <a:buChar char="•"/>
        <a:defRPr kumimoji="0" sz="1600" kern="1200" baseline="0">
          <a:solidFill>
            <a:schemeClr val="tx1"/>
          </a:solidFill>
          <a:latin typeface="+mn-lt"/>
          <a:ea typeface="+mn-ea"/>
          <a:cs typeface="+mn-cs"/>
        </a:defRPr>
      </a:lvl7pPr>
      <a:lvl8pPr marL="2103120" indent="-182880" algn="l" rtl="0" eaLnBrk="1" latinLnBrk="0" hangingPunct="1">
        <a:spcBef>
          <a:spcPct val="20000"/>
        </a:spcBef>
        <a:buClr>
          <a:schemeClr val="accent4">
            <a:shade val="75000"/>
          </a:schemeClr>
        </a:buClr>
        <a:buChar char="•"/>
        <a:defRPr kumimoji="0" sz="1600" kern="1200">
          <a:solidFill>
            <a:schemeClr val="tx1"/>
          </a:solidFill>
          <a:latin typeface="+mn-lt"/>
          <a:ea typeface="+mn-ea"/>
          <a:cs typeface="+mn-cs"/>
        </a:defRPr>
      </a:lvl8pPr>
      <a:lvl9pPr marL="2377440" indent="-182880" algn="l" rtl="0" eaLnBrk="1" latinLnBrk="0" hangingPunct="1">
        <a:spcBef>
          <a:spcPct val="20000"/>
        </a:spcBef>
        <a:buClr>
          <a:schemeClr val="accent2">
            <a:shade val="75000"/>
          </a:schemeClr>
        </a:buClr>
        <a:buSzPct val="90000"/>
        <a:buChar char="•"/>
        <a:defRPr kumimoji="0" sz="1400" kern="1200" cap="all"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733800" y="5029200"/>
            <a:ext cx="5181600" cy="1295400"/>
          </a:xfrm>
        </p:spPr>
        <p:txBody>
          <a:bodyPr>
            <a:normAutofit/>
          </a:bodyPr>
          <a:lstStyle/>
          <a:p>
            <a:pPr algn="l"/>
            <a:r>
              <a:rPr lang="en-US" u="sng" dirty="0" smtClean="0">
                <a:solidFill>
                  <a:schemeClr val="tx1"/>
                </a:solidFill>
              </a:rPr>
              <a:t>MADE BY: </a:t>
            </a:r>
          </a:p>
          <a:p>
            <a:pPr algn="l"/>
            <a:r>
              <a:rPr lang="en-US" smtClean="0">
                <a:solidFill>
                  <a:schemeClr val="tx1"/>
                </a:solidFill>
              </a:rPr>
              <a:t>Archana </a:t>
            </a:r>
            <a:r>
              <a:rPr lang="en-US" dirty="0" smtClean="0">
                <a:solidFill>
                  <a:schemeClr val="tx1"/>
                </a:solidFill>
              </a:rPr>
              <a:t>-16BCE1290</a:t>
            </a:r>
            <a:endParaRPr lang="en-US" dirty="0">
              <a:solidFill>
                <a:schemeClr val="tx1"/>
              </a:solidFill>
            </a:endParaRPr>
          </a:p>
        </p:txBody>
      </p:sp>
      <p:sp>
        <p:nvSpPr>
          <p:cNvPr id="2" name="Title 1"/>
          <p:cNvSpPr>
            <a:spLocks noGrp="1"/>
          </p:cNvSpPr>
          <p:nvPr>
            <p:ph type="ctrTitle"/>
          </p:nvPr>
        </p:nvSpPr>
        <p:spPr/>
        <p:txBody>
          <a:bodyPr/>
          <a:lstStyle/>
          <a:p>
            <a:r>
              <a:rPr lang="en-US" b="1" u="sng" dirty="0" smtClean="0"/>
              <a:t>HOME SECURITY SYSTEM</a:t>
            </a:r>
            <a:endParaRPr lang="en-US" b="1" u="sng"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EXECUTION</a:t>
            </a:r>
            <a:endParaRPr lang="en-US" dirty="0"/>
          </a:p>
        </p:txBody>
      </p:sp>
      <p:pic>
        <p:nvPicPr>
          <p:cNvPr id="5122" name="Picture 2" descr="C:\Users\archana.s\Documents\5th semester\iot\project\IMG_20181022_121519.jpg"/>
          <p:cNvPicPr>
            <a:picLocks noGrp="1" noChangeAspect="1" noChangeArrowheads="1"/>
          </p:cNvPicPr>
          <p:nvPr>
            <p:ph sz="quarter" idx="1"/>
          </p:nvPr>
        </p:nvPicPr>
        <p:blipFill>
          <a:blip r:embed="rId2" cstate="print"/>
          <a:srcRect l="1549" t="13264"/>
          <a:stretch>
            <a:fillRect/>
          </a:stretch>
        </p:blipFill>
        <p:spPr bwMode="auto">
          <a:xfrm>
            <a:off x="609600" y="1676400"/>
            <a:ext cx="8001000" cy="4422775"/>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a:t>
            </a:r>
            <a:endParaRPr lang="en-US" dirty="0"/>
          </a:p>
        </p:txBody>
      </p:sp>
      <p:pic>
        <p:nvPicPr>
          <p:cNvPr id="3074" name="Picture 2" descr="C:\Users\archana.s\Documents\5th semester\iot\project\IMG_20181022_121018.jpg"/>
          <p:cNvPicPr>
            <a:picLocks noGrp="1" noChangeAspect="1" noChangeArrowheads="1"/>
          </p:cNvPicPr>
          <p:nvPr>
            <p:ph sz="quarter" idx="1"/>
          </p:nvPr>
        </p:nvPicPr>
        <p:blipFill>
          <a:blip r:embed="rId2" cstate="print"/>
          <a:srcRect/>
          <a:stretch>
            <a:fillRect/>
          </a:stretch>
        </p:blipFill>
        <p:spPr bwMode="auto">
          <a:xfrm>
            <a:off x="685800" y="1447800"/>
            <a:ext cx="7772400" cy="4645025"/>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MICROSOFT AZURE</a:t>
            </a:r>
            <a:endParaRPr lang="en-US" dirty="0"/>
          </a:p>
        </p:txBody>
      </p:sp>
      <p:pic>
        <p:nvPicPr>
          <p:cNvPr id="8194" name="Picture 2"/>
          <p:cNvPicPr>
            <a:picLocks noGrp="1" noChangeAspect="1" noChangeArrowheads="1"/>
          </p:cNvPicPr>
          <p:nvPr>
            <p:ph sz="quarter" idx="1"/>
          </p:nvPr>
        </p:nvPicPr>
        <p:blipFill>
          <a:blip r:embed="rId2"/>
          <a:srcRect/>
          <a:stretch>
            <a:fillRect/>
          </a:stretch>
        </p:blipFill>
        <p:spPr bwMode="auto">
          <a:xfrm>
            <a:off x="489744" y="1527175"/>
            <a:ext cx="8128000" cy="4572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(IMAGES) IN CLOUD</a:t>
            </a:r>
            <a:endParaRPr lang="en-US" dirty="0"/>
          </a:p>
        </p:txBody>
      </p:sp>
      <p:pic>
        <p:nvPicPr>
          <p:cNvPr id="6146" name="Picture 2"/>
          <p:cNvPicPr>
            <a:picLocks noGrp="1" noChangeAspect="1" noChangeArrowheads="1"/>
          </p:cNvPicPr>
          <p:nvPr>
            <p:ph sz="quarter" idx="1"/>
          </p:nvPr>
        </p:nvPicPr>
        <p:blipFill>
          <a:blip r:embed="rId2"/>
          <a:srcRect/>
          <a:stretch>
            <a:fillRect/>
          </a:stretch>
        </p:blipFill>
        <p:spPr bwMode="auto">
          <a:xfrm>
            <a:off x="489744" y="1527175"/>
            <a:ext cx="8128000" cy="4572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IMAGE</a:t>
            </a:r>
            <a:endParaRPr lang="en-US" dirty="0"/>
          </a:p>
        </p:txBody>
      </p:sp>
      <p:pic>
        <p:nvPicPr>
          <p:cNvPr id="7170" name="Picture 2"/>
          <p:cNvPicPr>
            <a:picLocks noGrp="1" noChangeAspect="1" noChangeArrowheads="1"/>
          </p:cNvPicPr>
          <p:nvPr>
            <p:ph sz="quarter" idx="1"/>
          </p:nvPr>
        </p:nvPicPr>
        <p:blipFill>
          <a:blip r:embed="rId2"/>
          <a:srcRect/>
          <a:stretch>
            <a:fillRect/>
          </a:stretch>
        </p:blipFill>
        <p:spPr bwMode="auto">
          <a:xfrm>
            <a:off x="489744" y="1527175"/>
            <a:ext cx="8128000" cy="4572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DATA ANALYTICS</a:t>
            </a:r>
            <a:endParaRPr lang="en-US" b="1" u="sng" dirty="0"/>
          </a:p>
        </p:txBody>
      </p:sp>
      <p:sp>
        <p:nvSpPr>
          <p:cNvPr id="3" name="Content Placeholder 2"/>
          <p:cNvSpPr>
            <a:spLocks noGrp="1"/>
          </p:cNvSpPr>
          <p:nvPr>
            <p:ph sz="quarter" idx="1"/>
          </p:nvPr>
        </p:nvSpPr>
        <p:spPr/>
        <p:txBody>
          <a:bodyPr>
            <a:normAutofit lnSpcReduction="10000"/>
          </a:bodyPr>
          <a:lstStyle/>
          <a:p>
            <a:r>
              <a:rPr lang="en-US" u="sng" dirty="0" smtClean="0"/>
              <a:t>OBJECT RECOGNITION:</a:t>
            </a:r>
          </a:p>
          <a:p>
            <a:pPr>
              <a:buNone/>
            </a:pPr>
            <a:r>
              <a:rPr lang="en-US" dirty="0" smtClean="0"/>
              <a:t>The image captured will be checked whether it is human image or not. If it is a human image, further processing will be done.</a:t>
            </a:r>
          </a:p>
          <a:p>
            <a:pPr>
              <a:buNone/>
            </a:pPr>
            <a:r>
              <a:rPr lang="en-US" dirty="0" smtClean="0"/>
              <a:t> </a:t>
            </a:r>
          </a:p>
          <a:p>
            <a:r>
              <a:rPr lang="en-US" u="sng" dirty="0" smtClean="0"/>
              <a:t>FACE DETECTION AND MATCHING:</a:t>
            </a:r>
          </a:p>
          <a:p>
            <a:pPr>
              <a:buNone/>
            </a:pPr>
            <a:r>
              <a:rPr lang="en-US" dirty="0" smtClean="0"/>
              <a:t>The human image detected will be checked for it’s face. The face from the image will be segmented to know if it is an intruder or a family member. Incase, it is an intruder, the alert messages will be generated and mail will be send to the user.</a:t>
            </a:r>
          </a:p>
          <a:p>
            <a:pPr>
              <a:buNone/>
            </a:pPr>
            <a:endParaRPr lang="en-US" dirty="0" smtClean="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ABSTRACT</a:t>
            </a:r>
            <a:endParaRPr lang="en-US" b="1" u="sng" dirty="0"/>
          </a:p>
        </p:txBody>
      </p:sp>
      <p:sp>
        <p:nvSpPr>
          <p:cNvPr id="3" name="Content Placeholder 2"/>
          <p:cNvSpPr>
            <a:spLocks noGrp="1"/>
          </p:cNvSpPr>
          <p:nvPr>
            <p:ph sz="quarter" idx="1"/>
          </p:nvPr>
        </p:nvSpPr>
        <p:spPr/>
        <p:txBody>
          <a:bodyPr>
            <a:normAutofit lnSpcReduction="10000"/>
          </a:bodyPr>
          <a:lstStyle/>
          <a:p>
            <a:pPr>
              <a:buNone/>
            </a:pPr>
            <a:r>
              <a:rPr lang="en-US" dirty="0" smtClean="0"/>
              <a:t>		In </a:t>
            </a:r>
            <a:r>
              <a:rPr lang="en-US" dirty="0"/>
              <a:t>this </a:t>
            </a:r>
            <a:r>
              <a:rPr lang="en-US" dirty="0" smtClean="0"/>
              <a:t>project, </a:t>
            </a:r>
            <a:r>
              <a:rPr lang="en-US" dirty="0"/>
              <a:t>we will build a</a:t>
            </a:r>
            <a:r>
              <a:rPr lang="en-US" b="1" dirty="0"/>
              <a:t> Home Security System using PIR Sensor and </a:t>
            </a:r>
            <a:r>
              <a:rPr lang="en-US" b="1" dirty="0" smtClean="0"/>
              <a:t>Pi </a:t>
            </a:r>
            <a:r>
              <a:rPr lang="en-US" b="1" dirty="0"/>
              <a:t>Camera</a:t>
            </a:r>
            <a:r>
              <a:rPr lang="en-US" dirty="0"/>
              <a:t>. This system will detect the presence of Intruder and quickly alert the user by sending him </a:t>
            </a:r>
            <a:r>
              <a:rPr lang="en-US" dirty="0" smtClean="0"/>
              <a:t>an </a:t>
            </a:r>
            <a:r>
              <a:rPr lang="en-US" dirty="0"/>
              <a:t>alert mail. This mail will also contain the Picture of the Intruder, captured by Pi camera. Raspberry Pi is used to control the whole system. This system can be installed at the main door of your home or office and you can monitor it from anywhere in the world using your Email over internet. </a:t>
            </a:r>
          </a:p>
          <a:p>
            <a:pPr>
              <a:buNone/>
            </a:pPr>
            <a:r>
              <a:rPr lang="en-US" dirty="0"/>
              <a:t> </a:t>
            </a:r>
          </a:p>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Components Used</a:t>
            </a:r>
            <a:endParaRPr lang="en-US" b="1" u="sng" dirty="0"/>
          </a:p>
        </p:txBody>
      </p:sp>
      <p:sp>
        <p:nvSpPr>
          <p:cNvPr id="3" name="Content Placeholder 2"/>
          <p:cNvSpPr>
            <a:spLocks noGrp="1"/>
          </p:cNvSpPr>
          <p:nvPr>
            <p:ph sz="quarter" idx="1"/>
          </p:nvPr>
        </p:nvSpPr>
        <p:spPr/>
        <p:txBody>
          <a:bodyPr>
            <a:normAutofit/>
          </a:bodyPr>
          <a:lstStyle/>
          <a:p>
            <a:pPr>
              <a:buNone/>
            </a:pPr>
            <a:r>
              <a:rPr lang="en-US" b="1" u="sng" dirty="0" smtClean="0"/>
              <a:t>HARDWARE:</a:t>
            </a:r>
          </a:p>
          <a:p>
            <a:r>
              <a:rPr lang="en-US" dirty="0" smtClean="0"/>
              <a:t>Raspberry </a:t>
            </a:r>
            <a:r>
              <a:rPr lang="en-US" dirty="0"/>
              <a:t>Pi</a:t>
            </a:r>
          </a:p>
          <a:p>
            <a:r>
              <a:rPr lang="en-US" dirty="0"/>
              <a:t>Pi Camera</a:t>
            </a:r>
          </a:p>
          <a:p>
            <a:r>
              <a:rPr lang="en-US" dirty="0"/>
              <a:t>PIR Sensor</a:t>
            </a:r>
          </a:p>
          <a:p>
            <a:r>
              <a:rPr lang="en-US" dirty="0"/>
              <a:t>LED</a:t>
            </a:r>
          </a:p>
          <a:p>
            <a:r>
              <a:rPr lang="en-US" dirty="0"/>
              <a:t>Bread Board</a:t>
            </a:r>
          </a:p>
          <a:p>
            <a:r>
              <a:rPr lang="en-US" dirty="0"/>
              <a:t>Resistor (1k)</a:t>
            </a:r>
          </a:p>
          <a:p>
            <a:r>
              <a:rPr lang="en-US" dirty="0"/>
              <a:t>Connecting wires</a:t>
            </a:r>
          </a:p>
          <a:p>
            <a:r>
              <a:rPr lang="en-US" dirty="0"/>
              <a:t>Power supply</a:t>
            </a:r>
          </a:p>
          <a:p>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Components Used</a:t>
            </a:r>
            <a:endParaRPr lang="en-US" b="1" u="sng" dirty="0"/>
          </a:p>
        </p:txBody>
      </p:sp>
      <p:sp>
        <p:nvSpPr>
          <p:cNvPr id="3" name="Content Placeholder 2"/>
          <p:cNvSpPr>
            <a:spLocks noGrp="1"/>
          </p:cNvSpPr>
          <p:nvPr>
            <p:ph sz="quarter" idx="1"/>
          </p:nvPr>
        </p:nvSpPr>
        <p:spPr/>
        <p:txBody>
          <a:bodyPr>
            <a:normAutofit/>
          </a:bodyPr>
          <a:lstStyle/>
          <a:p>
            <a:pPr>
              <a:buNone/>
            </a:pPr>
            <a:r>
              <a:rPr lang="en-US" b="1" u="sng" dirty="0" smtClean="0"/>
              <a:t>SOFTWARE:</a:t>
            </a:r>
          </a:p>
          <a:p>
            <a:r>
              <a:rPr lang="en-US" dirty="0" err="1" smtClean="0"/>
              <a:t>Raspbian</a:t>
            </a:r>
            <a:r>
              <a:rPr lang="en-US" dirty="0" smtClean="0"/>
              <a:t> OS</a:t>
            </a:r>
          </a:p>
          <a:p>
            <a:r>
              <a:rPr lang="en-US" dirty="0" smtClean="0"/>
              <a:t>Python IDLE 3</a:t>
            </a:r>
          </a:p>
          <a:p>
            <a:pPr>
              <a:buNone/>
            </a:pPr>
            <a:endParaRPr lang="en-US" dirty="0" smtClean="0"/>
          </a:p>
          <a:p>
            <a:pPr>
              <a:buNone/>
            </a:pPr>
            <a:r>
              <a:rPr lang="en-US" b="1" u="sng" dirty="0" smtClean="0"/>
              <a:t>CLOUD:</a:t>
            </a:r>
          </a:p>
          <a:p>
            <a:r>
              <a:rPr lang="en-US" dirty="0" smtClean="0"/>
              <a:t>Microsoft Azure</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Picture 2" descr="Image result for raspberry pi 3"/>
          <p:cNvPicPr>
            <a:picLocks noChangeAspect="1" noChangeArrowheads="1"/>
          </p:cNvPicPr>
          <p:nvPr/>
        </p:nvPicPr>
        <p:blipFill>
          <a:blip r:embed="rId2" cstate="print"/>
          <a:srcRect/>
          <a:stretch>
            <a:fillRect/>
          </a:stretch>
        </p:blipFill>
        <p:spPr bwMode="auto">
          <a:xfrm>
            <a:off x="457200" y="762000"/>
            <a:ext cx="4419600" cy="2948220"/>
          </a:xfrm>
          <a:prstGeom prst="rect">
            <a:avLst/>
          </a:prstGeom>
          <a:noFill/>
        </p:spPr>
      </p:pic>
      <p:pic>
        <p:nvPicPr>
          <p:cNvPr id="41988" name="Picture 4" descr="Image result for pi camera"/>
          <p:cNvPicPr>
            <a:picLocks noChangeAspect="1" noChangeArrowheads="1"/>
          </p:cNvPicPr>
          <p:nvPr/>
        </p:nvPicPr>
        <p:blipFill>
          <a:blip r:embed="rId3"/>
          <a:srcRect/>
          <a:stretch>
            <a:fillRect/>
          </a:stretch>
        </p:blipFill>
        <p:spPr bwMode="auto">
          <a:xfrm>
            <a:off x="5029200" y="609600"/>
            <a:ext cx="3203574" cy="2438721"/>
          </a:xfrm>
          <a:prstGeom prst="rect">
            <a:avLst/>
          </a:prstGeom>
          <a:noFill/>
        </p:spPr>
      </p:pic>
      <p:pic>
        <p:nvPicPr>
          <p:cNvPr id="41990" name="Picture 6" descr="Image result for pir sensor"/>
          <p:cNvPicPr>
            <a:picLocks noChangeAspect="1" noChangeArrowheads="1"/>
          </p:cNvPicPr>
          <p:nvPr/>
        </p:nvPicPr>
        <p:blipFill>
          <a:blip r:embed="rId4"/>
          <a:srcRect/>
          <a:stretch>
            <a:fillRect/>
          </a:stretch>
        </p:blipFill>
        <p:spPr bwMode="auto">
          <a:xfrm>
            <a:off x="3352800" y="3810000"/>
            <a:ext cx="2743200" cy="2743200"/>
          </a:xfrm>
          <a:prstGeom prst="rect">
            <a:avLst/>
          </a:prstGeom>
          <a:noFill/>
        </p:spPr>
      </p:pic>
      <p:sp>
        <p:nvSpPr>
          <p:cNvPr id="5" name="TextBox 4"/>
          <p:cNvSpPr txBox="1"/>
          <p:nvPr/>
        </p:nvSpPr>
        <p:spPr>
          <a:xfrm>
            <a:off x="1295400" y="3581400"/>
            <a:ext cx="1421030" cy="369332"/>
          </a:xfrm>
          <a:prstGeom prst="rect">
            <a:avLst/>
          </a:prstGeom>
          <a:noFill/>
        </p:spPr>
        <p:txBody>
          <a:bodyPr wrap="none" rtlCol="0">
            <a:spAutoFit/>
          </a:bodyPr>
          <a:lstStyle/>
          <a:p>
            <a:r>
              <a:rPr lang="en-US" dirty="0" smtClean="0"/>
              <a:t>Raspberry Pi 3</a:t>
            </a:r>
            <a:endParaRPr lang="en-US" dirty="0"/>
          </a:p>
        </p:txBody>
      </p:sp>
      <p:sp>
        <p:nvSpPr>
          <p:cNvPr id="6" name="TextBox 5"/>
          <p:cNvSpPr txBox="1"/>
          <p:nvPr/>
        </p:nvSpPr>
        <p:spPr>
          <a:xfrm>
            <a:off x="6172200" y="3200400"/>
            <a:ext cx="1107996" cy="369332"/>
          </a:xfrm>
          <a:prstGeom prst="rect">
            <a:avLst/>
          </a:prstGeom>
          <a:noFill/>
        </p:spPr>
        <p:txBody>
          <a:bodyPr wrap="none" rtlCol="0">
            <a:spAutoFit/>
          </a:bodyPr>
          <a:lstStyle/>
          <a:p>
            <a:r>
              <a:rPr lang="en-US" dirty="0" smtClean="0"/>
              <a:t>Pi Camera </a:t>
            </a:r>
            <a:endParaRPr lang="en-US" dirty="0"/>
          </a:p>
        </p:txBody>
      </p:sp>
      <p:sp>
        <p:nvSpPr>
          <p:cNvPr id="7" name="TextBox 6"/>
          <p:cNvSpPr txBox="1"/>
          <p:nvPr/>
        </p:nvSpPr>
        <p:spPr>
          <a:xfrm>
            <a:off x="6019800" y="5867400"/>
            <a:ext cx="1101584" cy="369332"/>
          </a:xfrm>
          <a:prstGeom prst="rect">
            <a:avLst/>
          </a:prstGeom>
          <a:noFill/>
        </p:spPr>
        <p:txBody>
          <a:bodyPr wrap="none" rtlCol="0">
            <a:spAutoFit/>
          </a:bodyPr>
          <a:lstStyle/>
          <a:p>
            <a:r>
              <a:rPr lang="en-US" dirty="0" smtClean="0"/>
              <a:t>PIR Sensor</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CIRCUIT DIAGRAM</a:t>
            </a:r>
            <a:endParaRPr lang="en-US" b="1" u="sng" dirty="0"/>
          </a:p>
        </p:txBody>
      </p:sp>
      <p:pic>
        <p:nvPicPr>
          <p:cNvPr id="1026" name="Picture 2" descr="C:\Users\archana.s\Documents\5th semester\iot\project\IMG_20181022_120333.jpg"/>
          <p:cNvPicPr>
            <a:picLocks noGrp="1" noChangeAspect="1" noChangeArrowheads="1"/>
          </p:cNvPicPr>
          <p:nvPr>
            <p:ph sz="quarter" idx="1"/>
          </p:nvPr>
        </p:nvPicPr>
        <p:blipFill>
          <a:blip r:embed="rId2" cstate="print"/>
          <a:srcRect/>
          <a:stretch>
            <a:fillRect/>
          </a:stretch>
        </p:blipFill>
        <p:spPr bwMode="auto">
          <a:xfrm>
            <a:off x="1505744" y="1527175"/>
            <a:ext cx="6096000" cy="4572000"/>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048000"/>
            <a:ext cx="8534400" cy="758952"/>
          </a:xfrm>
        </p:spPr>
        <p:txBody>
          <a:bodyPr>
            <a:noAutofit/>
          </a:bodyPr>
          <a:lstStyle/>
          <a:p>
            <a:r>
              <a:rPr lang="en-US" sz="6000" b="1" u="sng" dirty="0" smtClean="0"/>
              <a:t>IMPLEMENTATION</a:t>
            </a:r>
            <a:endParaRPr lang="en-US" sz="6000" b="1" u="sng"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INTERFACE</a:t>
            </a:r>
            <a:endParaRPr lang="en-US" dirty="0"/>
          </a:p>
        </p:txBody>
      </p:sp>
      <p:pic>
        <p:nvPicPr>
          <p:cNvPr id="2050" name="Picture 2" descr="C:\Users\archana.s\Documents\5th semester\iot\project\IMG_20181022_120803.jpg"/>
          <p:cNvPicPr>
            <a:picLocks noGrp="1" noChangeAspect="1" noChangeArrowheads="1"/>
          </p:cNvPicPr>
          <p:nvPr>
            <p:ph sz="quarter" idx="1"/>
          </p:nvPr>
        </p:nvPicPr>
        <p:blipFill>
          <a:blip r:embed="rId2" cstate="print"/>
          <a:srcRect/>
          <a:stretch>
            <a:fillRect/>
          </a:stretch>
        </p:blipFill>
        <p:spPr bwMode="auto">
          <a:xfrm>
            <a:off x="762000" y="1527175"/>
            <a:ext cx="7772400" cy="4572000"/>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IDLE Code</a:t>
            </a:r>
            <a:endParaRPr lang="en-US" dirty="0"/>
          </a:p>
        </p:txBody>
      </p:sp>
      <p:pic>
        <p:nvPicPr>
          <p:cNvPr id="4098" name="Picture 2" descr="C:\Users\archana.s\Documents\5th semester\iot\project\IMG_20181022_121156.jpg"/>
          <p:cNvPicPr>
            <a:picLocks noGrp="1" noChangeAspect="1" noChangeArrowheads="1"/>
          </p:cNvPicPr>
          <p:nvPr>
            <p:ph sz="quarter" idx="1"/>
          </p:nvPr>
        </p:nvPicPr>
        <p:blipFill>
          <a:blip r:embed="rId2" cstate="print"/>
          <a:srcRect/>
          <a:stretch>
            <a:fillRect/>
          </a:stretch>
        </p:blipFill>
        <p:spPr bwMode="auto">
          <a:xfrm>
            <a:off x="381000" y="1527175"/>
            <a:ext cx="8305800" cy="4572000"/>
          </a:xfrm>
          <a:prstGeom prst="rect">
            <a:avLst/>
          </a:prstGeom>
          <a:noFill/>
        </p:spPr>
      </p:pic>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Civic">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Civic">
      <a:fillStyleLst>
        <a:solidFill>
          <a:schemeClr val="phClr"/>
        </a:solidFill>
        <a:solidFill>
          <a:schemeClr val="phClr">
            <a:tint val="45000"/>
          </a:schemeClr>
        </a:solidFill>
        <a:solidFill>
          <a:schemeClr val="phClr">
            <a:tint val="95000"/>
          </a:schemeClr>
        </a:solidFill>
      </a:fillStyleLst>
      <a:lnStyleLst>
        <a:ln w="9525" cap="flat" cmpd="sng" algn="ctr">
          <a:solidFill>
            <a:schemeClr val="phClr"/>
          </a:solidFill>
          <a:prstDash val="solid"/>
        </a:ln>
        <a:ln w="11429" cap="flat" cmpd="sng" algn="ctr">
          <a:solidFill>
            <a:schemeClr val="phClr"/>
          </a:solidFill>
          <a:prstDash val="sysDash"/>
        </a:ln>
        <a:ln w="20000" cap="flat" cmpd="sng" algn="ctr">
          <a:solidFill>
            <a:schemeClr val="phClr"/>
          </a:solidFill>
          <a:prstDash val="solid"/>
        </a:ln>
      </a:lnStyleLst>
      <a:effectStyleLst>
        <a:effectStyle>
          <a:effectLst>
            <a:outerShdw blurRad="50800" dist="25400" dir="5400000" rotWithShape="0">
              <a:srgbClr val="000000">
                <a:alpha val="3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threePt" dir="t">
              <a:rot lat="0" lon="0" rev="0"/>
            </a:lightRig>
          </a:scene3d>
          <a:sp3d contourW="9525" prstMaterial="matte">
            <a:bevelT w="0" h="0"/>
            <a:contourClr>
              <a:schemeClr val="phClr">
                <a:shade val="70000"/>
                <a:satMod val="105000"/>
              </a:schemeClr>
            </a:contourClr>
          </a:sp3d>
        </a:effectStyle>
        <a:effectStyle>
          <a:effectLst>
            <a:outerShdw blurRad="50800" dist="25400" dir="5400000" rotWithShape="0">
              <a:srgbClr val="000000">
                <a:alpha val="45000"/>
              </a:srgbClr>
            </a:outerShdw>
          </a:effectLst>
          <a:scene3d>
            <a:camera prst="orthographicFront" fov="0">
              <a:rot lat="0" lon="0" rev="0"/>
            </a:camera>
            <a:lightRig rig="soft" dir="b">
              <a:rot lat="0" lon="0" rev="0"/>
            </a:lightRig>
          </a:scene3d>
          <a:sp3d prstMaterial="dkEdge">
            <a:bevelT w="63500" h="63500" prst="cross"/>
            <a:contourClr>
              <a:schemeClr val="phClr"/>
            </a:contourClr>
          </a:sp3d>
        </a:effectStyle>
      </a:effectStyleLst>
      <a:bgFillStyleLst>
        <a:solidFill>
          <a:schemeClr val="phClr"/>
        </a:solidFill>
        <a:blipFill>
          <a:blip xmlns:r="http://schemas.openxmlformats.org/officeDocument/2006/relationships" r:embed="rId1">
            <a:duotone>
              <a:schemeClr val="phClr">
                <a:shade val="70000"/>
                <a:satMod val="115000"/>
              </a:schemeClr>
              <a:schemeClr val="phClr">
                <a:tint val="85000"/>
              </a:schemeClr>
            </a:duotone>
          </a:blip>
          <a:tile tx="0" ty="0" sx="85000" sy="85000" flip="none" algn="tl"/>
        </a:blipFill>
        <a:blipFill>
          <a:blip xmlns:r="http://schemas.openxmlformats.org/officeDocument/2006/relationships" r:embed="rId2">
            <a:duotone>
              <a:schemeClr val="phClr">
                <a:shade val="65000"/>
                <a:satMod val="115000"/>
              </a:schemeClr>
              <a:schemeClr val="phClr">
                <a:tint val="85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Civic</Template>
  <TotalTime>253</TotalTime>
  <Words>161</Words>
  <Application>Microsoft Office PowerPoint</Application>
  <PresentationFormat>On-screen Show (4:3)</PresentationFormat>
  <Paragraphs>41</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Civic</vt:lpstr>
      <vt:lpstr>HOME SECURITY SYSTEM</vt:lpstr>
      <vt:lpstr>ABSTRACT</vt:lpstr>
      <vt:lpstr>Components Used</vt:lpstr>
      <vt:lpstr>Components Used</vt:lpstr>
      <vt:lpstr>Slide 5</vt:lpstr>
      <vt:lpstr>CIRCUIT DIAGRAM</vt:lpstr>
      <vt:lpstr>IMPLEMENTATION</vt:lpstr>
      <vt:lpstr>INTERFACE</vt:lpstr>
      <vt:lpstr>Python IDLE Code</vt:lpstr>
      <vt:lpstr>EXECUTION</vt:lpstr>
      <vt:lpstr>OUTPUT</vt:lpstr>
      <vt:lpstr>MICROSOFT AZURE</vt:lpstr>
      <vt:lpstr>DATA (IMAGES) IN CLOUD</vt:lpstr>
      <vt:lpstr>SAMPLE IMAGE</vt:lpstr>
      <vt:lpstr>DATA ANALYTICS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SECURITY SYSTEM</dc:title>
  <dc:creator>archana.s</dc:creator>
  <cp:lastModifiedBy>archana.s</cp:lastModifiedBy>
  <cp:revision>51</cp:revision>
  <dcterms:created xsi:type="dcterms:W3CDTF">2018-07-29T14:29:12Z</dcterms:created>
  <dcterms:modified xsi:type="dcterms:W3CDTF">2021-10-17T15:57:25Z</dcterms:modified>
</cp:coreProperties>
</file>

<file path=docProps/thumbnail.jpeg>
</file>